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9" r:id="rId3"/>
    <p:sldId id="260" r:id="rId4"/>
    <p:sldId id="261" r:id="rId5"/>
    <p:sldId id="262"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108" y="-19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C82AFD8D-5120-4F47-8A47-6A81AA04F77F}" type="datetimeFigureOut">
              <a:rPr lang="en-US" smtClean="0"/>
              <a:t>4/14/2009</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212A53B7-518C-4862-BB45-EC8031B6B22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2AFD8D-5120-4F47-8A47-6A81AA04F77F}" type="datetimeFigureOut">
              <a:rPr lang="en-US" smtClean="0"/>
              <a:t>4/14/2009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2A53B7-518C-4862-BB45-EC8031B6B22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2AFD8D-5120-4F47-8A47-6A81AA04F77F}" type="datetimeFigureOut">
              <a:rPr lang="en-US" smtClean="0"/>
              <a:t>4/14/2009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2A53B7-518C-4862-BB45-EC8031B6B22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C82AFD8D-5120-4F47-8A47-6A81AA04F77F}" type="datetimeFigureOut">
              <a:rPr lang="en-US" smtClean="0"/>
              <a:t>4/14/2009</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212A53B7-518C-4862-BB45-EC8031B6B22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C82AFD8D-5120-4F47-8A47-6A81AA04F77F}" type="datetimeFigureOut">
              <a:rPr lang="en-US" smtClean="0"/>
              <a:t>4/14/2009</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212A53B7-518C-4862-BB45-EC8031B6B22E}"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C82AFD8D-5120-4F47-8A47-6A81AA04F77F}" type="datetimeFigureOut">
              <a:rPr lang="en-US" smtClean="0"/>
              <a:t>4/14/2009</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12A53B7-518C-4862-BB45-EC8031B6B22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C82AFD8D-5120-4F47-8A47-6A81AA04F77F}" type="datetimeFigureOut">
              <a:rPr lang="en-US" smtClean="0"/>
              <a:t>4/14/2009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212A53B7-518C-4862-BB45-EC8031B6B22E}"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82AFD8D-5120-4F47-8A47-6A81AA04F77F}" type="datetimeFigureOut">
              <a:rPr lang="en-US" smtClean="0"/>
              <a:t>4/14/2009</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2A53B7-518C-4862-BB45-EC8031B6B22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82AFD8D-5120-4F47-8A47-6A81AA04F77F}" type="datetimeFigureOut">
              <a:rPr lang="en-US" smtClean="0"/>
              <a:t>4/14/2009</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2A53B7-518C-4862-BB45-EC8031B6B22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C82AFD8D-5120-4F47-8A47-6A81AA04F77F}" type="datetimeFigureOut">
              <a:rPr lang="en-US" smtClean="0"/>
              <a:t>4/14/2009</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2A53B7-518C-4862-BB45-EC8031B6B22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C82AFD8D-5120-4F47-8A47-6A81AA04F77F}" type="datetimeFigureOut">
              <a:rPr lang="en-US" smtClean="0"/>
              <a:t>4/14/2009</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12A53B7-518C-4862-BB45-EC8031B6B22E}"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C82AFD8D-5120-4F47-8A47-6A81AA04F77F}" type="datetimeFigureOut">
              <a:rPr lang="en-US" smtClean="0"/>
              <a:t>4/14/2009</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212A53B7-518C-4862-BB45-EC8031B6B22E}"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Unit 5: Modernism (1901-1949)</a:t>
            </a:r>
            <a:endParaRPr lang="en-US" dirty="0"/>
          </a:p>
        </p:txBody>
      </p:sp>
      <p:sp>
        <p:nvSpPr>
          <p:cNvPr id="3" name="Subtitle 2"/>
          <p:cNvSpPr>
            <a:spLocks noGrp="1"/>
          </p:cNvSpPr>
          <p:nvPr>
            <p:ph type="subTitle" idx="1"/>
          </p:nvPr>
        </p:nvSpPr>
        <p:spPr/>
        <p:txBody>
          <a:bodyPr/>
          <a:lstStyle/>
          <a:p>
            <a:r>
              <a:rPr lang="en-US" dirty="0" smtClean="0"/>
              <a:t>Junior English</a:t>
            </a:r>
            <a:endParaRPr lang="en-US"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Centers of Modernism</a:t>
            </a:r>
            <a:endParaRPr lang="en-US" dirty="0"/>
          </a:p>
        </p:txBody>
      </p:sp>
      <p:sp>
        <p:nvSpPr>
          <p:cNvPr id="3" name="Content Placeholder 2"/>
          <p:cNvSpPr>
            <a:spLocks noGrp="1"/>
          </p:cNvSpPr>
          <p:nvPr>
            <p:ph idx="1"/>
          </p:nvPr>
        </p:nvSpPr>
        <p:spPr/>
        <p:txBody>
          <a:bodyPr/>
          <a:lstStyle/>
          <a:p>
            <a:r>
              <a:rPr lang="en-US" dirty="0" smtClean="0"/>
              <a:t>Stylistic innovations</a:t>
            </a:r>
          </a:p>
          <a:p>
            <a:pPr lvl="1"/>
            <a:r>
              <a:rPr lang="en-US" dirty="0" smtClean="0"/>
              <a:t>disruption of traditional syntax and form.</a:t>
            </a:r>
          </a:p>
          <a:p>
            <a:r>
              <a:rPr lang="en-US" dirty="0" smtClean="0"/>
              <a:t>Artist's self-consciousness about questions of form and structure. </a:t>
            </a:r>
          </a:p>
          <a:p>
            <a:r>
              <a:rPr lang="en-US" dirty="0" smtClean="0"/>
              <a:t>Obsession with primitive material and attitudes. </a:t>
            </a:r>
          </a:p>
          <a:p>
            <a:r>
              <a:rPr lang="en-US" dirty="0" smtClean="0"/>
              <a:t>International perspective on cultural matters.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Attitudes of Modernism</a:t>
            </a:r>
            <a:endParaRPr lang="en-US" dirty="0"/>
          </a:p>
        </p:txBody>
      </p:sp>
      <p:sp>
        <p:nvSpPr>
          <p:cNvPr id="3" name="Content Placeholder 2"/>
          <p:cNvSpPr>
            <a:spLocks noGrp="1"/>
          </p:cNvSpPr>
          <p:nvPr>
            <p:ph idx="1"/>
          </p:nvPr>
        </p:nvSpPr>
        <p:spPr/>
        <p:txBody>
          <a:bodyPr/>
          <a:lstStyle/>
          <a:p>
            <a:r>
              <a:rPr lang="en-US" dirty="0" smtClean="0"/>
              <a:t>The artist is generally less appreciated but more sensitive, even more heroic, than the average person.</a:t>
            </a:r>
          </a:p>
          <a:p>
            <a:r>
              <a:rPr lang="en-US" dirty="0" smtClean="0"/>
              <a:t>The artist challenges tradition and reinvigorates it. </a:t>
            </a:r>
          </a:p>
          <a:p>
            <a:r>
              <a:rPr lang="en-US" dirty="0" smtClean="0"/>
              <a:t>A breaking away from patterned responses and predictable forms.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strVal val="#ppt_w+.3"/>
                                          </p:val>
                                        </p:tav>
                                        <p:tav tm="100000">
                                          <p:val>
                                            <p:strVal val="#ppt_w"/>
                                          </p:val>
                                        </p:tav>
                                      </p:tavLst>
                                    </p:anim>
                                    <p:anim calcmode="lin" valueType="num">
                                      <p:cBhvr>
                                        <p:cTn id="15" dur="5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strVal val="#ppt_w+.3"/>
                                          </p:val>
                                        </p:tav>
                                        <p:tav tm="100000">
                                          <p:val>
                                            <p:strVal val="#ppt_w"/>
                                          </p:val>
                                        </p:tav>
                                      </p:tavLst>
                                    </p:anim>
                                    <p:anim calcmode="lin" valueType="num">
                                      <p:cBhvr>
                                        <p:cTn id="22" dur="5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of Modernism</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Collectivism versus the authority of the individual</a:t>
            </a:r>
          </a:p>
          <a:p>
            <a:pPr lvl="1"/>
            <a:r>
              <a:rPr lang="en-US" dirty="0" smtClean="0"/>
              <a:t>George </a:t>
            </a:r>
            <a:r>
              <a:rPr lang="en-US" dirty="0" err="1" smtClean="0"/>
              <a:t>Simmel</a:t>
            </a:r>
            <a:r>
              <a:rPr lang="en-US" dirty="0" smtClean="0"/>
              <a:t> said, "The deepest problems of modern life derive from the claim of the individual to preserve the autonomy and individuality of his existence in the face of overwhelming social forces, of historical heritage, of external culture, and of the technique of life."</a:t>
            </a:r>
            <a:endParaRPr lang="en-US" dirty="0"/>
          </a:p>
          <a:p>
            <a:r>
              <a:rPr lang="en-US" dirty="0" smtClean="0"/>
              <a:t>City life versus Country  life – the industrialization of America</a:t>
            </a:r>
          </a:p>
          <a:p>
            <a:r>
              <a:rPr lang="en-US" dirty="0" smtClean="0"/>
              <a:t>The Jazz Age – the growth of a new culture in America</a:t>
            </a:r>
          </a:p>
          <a:p>
            <a:r>
              <a:rPr lang="en-US" dirty="0" smtClean="0"/>
              <a:t>The passage of 19th Amendment in 1920 giving women the right to vote  - The restructure of social norms</a:t>
            </a:r>
          </a:p>
          <a:p>
            <a:r>
              <a:rPr lang="en-US" dirty="0" smtClean="0"/>
              <a:t>Prohibition of the production, sale, and consumption of alcoholic beverages, 1920-33 – the creation/recreation of a society</a:t>
            </a:r>
          </a:p>
          <a:p>
            <a:r>
              <a:rPr lang="en-US" dirty="0" smtClean="0"/>
              <a:t>The stock market crash of 1929 and the Depression of the 1930s and their impact – the disillusionment of a nation with power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amond(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amond(in)">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amond(in)">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diamond(in)">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Themes of Modernism</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Breakdown of social norms/Realistic embodiment of social meanings</a:t>
            </a:r>
          </a:p>
          <a:p>
            <a:r>
              <a:rPr lang="en-US" dirty="0" smtClean="0"/>
              <a:t>Separation of meanings and senses from the context</a:t>
            </a:r>
          </a:p>
          <a:p>
            <a:r>
              <a:rPr lang="en-US" dirty="0" smtClean="0"/>
              <a:t>Despairing individual behaviors in the face of an unmanageable future</a:t>
            </a:r>
          </a:p>
          <a:p>
            <a:r>
              <a:rPr lang="en-US" dirty="0" smtClean="0"/>
              <a:t>Sense of spiritual loneliness</a:t>
            </a:r>
          </a:p>
          <a:p>
            <a:r>
              <a:rPr lang="en-US" dirty="0" smtClean="0"/>
              <a:t>Sense of alienation, frustration, disillusionment</a:t>
            </a:r>
          </a:p>
          <a:p>
            <a:r>
              <a:rPr lang="en-US" dirty="0" smtClean="0"/>
              <a:t>Rejection of the outdated social system</a:t>
            </a:r>
          </a:p>
          <a:p>
            <a:r>
              <a:rPr lang="en-US" dirty="0" smtClean="0"/>
              <a:t>Objection of the traditional thoughts and traditional moralities</a:t>
            </a:r>
          </a:p>
          <a:p>
            <a:r>
              <a:rPr lang="en-US" dirty="0" smtClean="0"/>
              <a:t>Objection of religious thoughts</a:t>
            </a:r>
          </a:p>
          <a:p>
            <a:r>
              <a:rPr lang="en-US" dirty="0" smtClean="0"/>
              <a:t>Two World Wars‘ and the effects on Humanity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144</TotalTime>
  <Words>294</Words>
  <Application>Microsoft Office PowerPoint</Application>
  <PresentationFormat>On-screen Show (4:3)</PresentationFormat>
  <Paragraphs>30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Trek</vt:lpstr>
      <vt:lpstr>Unit 5: Modernism (1901-1949)</vt:lpstr>
      <vt:lpstr>Centers of Modernism</vt:lpstr>
      <vt:lpstr>Attitudes of Modernism</vt:lpstr>
      <vt:lpstr>Topics of Modernism</vt:lpstr>
      <vt:lpstr>Themes of Modernism</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5: Modernism</dc:title>
  <dc:creator>TPS</dc:creator>
  <cp:lastModifiedBy>TPS</cp:lastModifiedBy>
  <cp:revision>12</cp:revision>
  <dcterms:created xsi:type="dcterms:W3CDTF">2009-04-14T12:28:22Z</dcterms:created>
  <dcterms:modified xsi:type="dcterms:W3CDTF">2009-04-14T14:52:52Z</dcterms:modified>
</cp:coreProperties>
</file>